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8" r:id="rId2"/>
    <p:sldId id="319" r:id="rId3"/>
    <p:sldId id="322" r:id="rId4"/>
    <p:sldId id="321" r:id="rId5"/>
    <p:sldId id="323" r:id="rId6"/>
    <p:sldId id="324" r:id="rId7"/>
    <p:sldId id="33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  <p:sldId id="336" r:id="rId17"/>
    <p:sldId id="337" r:id="rId18"/>
    <p:sldId id="344" r:id="rId19"/>
    <p:sldId id="338" r:id="rId20"/>
    <p:sldId id="339" r:id="rId21"/>
    <p:sldId id="34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8190-8FE3-4B45-85DE-7D94B2BDEC7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0AF-0CA6-458D-8263-CA748D20E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9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844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1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168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5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1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867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36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05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138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3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045A1-A0CE-4EF7-851C-A8316A328429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6C69A-49A1-43AB-8356-B2369CEE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4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0" y="896"/>
            <a:ext cx="12192000" cy="684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303" y="4444745"/>
            <a:ext cx="5615608" cy="1783522"/>
          </a:xfrm>
          <a:prstGeom prst="rect">
            <a:avLst/>
          </a:prstGeom>
        </p:spPr>
      </p:pic>
      <p:pic>
        <p:nvPicPr>
          <p:cNvPr id="102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6" y="4320904"/>
            <a:ext cx="2031855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Wink Sticker by Cutie and the Feast for iOS &amp; Android | GIPHY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40" y="-60761"/>
            <a:ext cx="1847272" cy="184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203" y="4221235"/>
            <a:ext cx="2031855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1646" y="1076895"/>
            <a:ext cx="11299828" cy="3448480"/>
          </a:xfrm>
          <a:prstGeom prst="rect">
            <a:avLst/>
          </a:prstGeom>
          <a:noFill/>
        </p:spPr>
        <p:txBody>
          <a:bodyPr wrap="square" lIns="123416" tIns="61708" rIns="123416" bIns="61708">
            <a:spAutoFit/>
          </a:bodyPr>
          <a:lstStyle/>
          <a:p>
            <a:pPr algn="ctr" defTabSz="12180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 GIAO THÔNG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 NHỮNG NƠI VUI CHƠI AN TOÀN</a:t>
            </a:r>
          </a:p>
          <a:p>
            <a:pPr algn="ctr" defTabSz="12180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2180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799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1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2" y="2065759"/>
            <a:ext cx="10010273" cy="42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752924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90" y="2177716"/>
            <a:ext cx="9889957" cy="40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351004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89" y="2162012"/>
            <a:ext cx="10287000" cy="4166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9803822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6" y="2065759"/>
            <a:ext cx="9693716" cy="42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6388469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41400" y="1420092"/>
            <a:ext cx="9855200" cy="4495799"/>
          </a:xfrm>
          <a:prstGeom prst="cloudCallout">
            <a:avLst>
              <a:gd name="adj1" fmla="val -63853"/>
              <a:gd name="adj2" fmla="val 86806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atin typeface="+mj-lt"/>
            </a:endParaRPr>
          </a:p>
          <a:p>
            <a:pPr lvl="0" algn="ctr">
              <a:defRPr/>
            </a:pPr>
            <a:endParaRPr lang="en-US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400" y="2093495"/>
            <a:ext cx="1022914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THÊM NHỮNG NGUY HIỂM KHÁC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GẶP KHI VUI CHƠI.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81032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88958"/>
            <a:ext cx="9757612" cy="440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2052235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84" y="1925053"/>
            <a:ext cx="9637295" cy="429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684522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888959"/>
            <a:ext cx="10010276" cy="4451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7546037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26" y="1937083"/>
            <a:ext cx="10311063" cy="423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039024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00989"/>
            <a:ext cx="10034338" cy="4331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110244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41400" y="1420092"/>
            <a:ext cx="9855200" cy="4495799"/>
          </a:xfrm>
          <a:prstGeom prst="cloudCallout">
            <a:avLst>
              <a:gd name="adj1" fmla="val -63853"/>
              <a:gd name="adj2" fmla="val 86806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atin typeface="+mj-lt"/>
            </a:endParaRPr>
          </a:p>
          <a:p>
            <a:pPr lvl="0" algn="ctr">
              <a:defRPr/>
            </a:pPr>
            <a:endParaRPr lang="en-US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400" y="2093495"/>
            <a:ext cx="1022914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NHỮNG NƠI EM THƯỜNG XUYÊN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391472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38228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913021"/>
            <a:ext cx="10046369" cy="443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718917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306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399" y="674757"/>
            <a:ext cx="10130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1071" y="1685586"/>
            <a:ext cx="101305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71071" y="2598009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2" descr="Con bướm GIF - Tải xuống và Chia sẻ trên PHONEK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66" y="3997619"/>
            <a:ext cx="2031855" cy="20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675725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J02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2641600" y="2133600"/>
            <a:ext cx="7112000" cy="2209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KHÁM PHÁ</a:t>
            </a:r>
          </a:p>
        </p:txBody>
      </p:sp>
      <p:pic>
        <p:nvPicPr>
          <p:cNvPr id="4100" name="Picture 3" descr="anh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580548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3" descr="anh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1"/>
            <a:ext cx="1384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3" descr="anh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701" y="5849938"/>
            <a:ext cx="13843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" descr="anh 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3843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454506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993" y="625642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01993" y="1213184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29" y="2025426"/>
            <a:ext cx="7904749" cy="4194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8618078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993" y="625642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627" y="1116931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114" y="1945132"/>
            <a:ext cx="8157411" cy="41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6936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01993" y="625642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8627" y="1116931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94" y="1824817"/>
            <a:ext cx="8533132" cy="439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4352139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1041400" y="1420092"/>
            <a:ext cx="9855200" cy="4495799"/>
          </a:xfrm>
          <a:prstGeom prst="cloudCallout">
            <a:avLst>
              <a:gd name="adj1" fmla="val -63853"/>
              <a:gd name="adj2" fmla="val 86806"/>
            </a:avLst>
          </a:prstGeom>
          <a:gradFill rotWithShape="1">
            <a:gsLst>
              <a:gs pos="0">
                <a:srgbClr val="3399FF"/>
              </a:gs>
              <a:gs pos="50000">
                <a:schemeClr val="bg1"/>
              </a:gs>
              <a:gs pos="100000">
                <a:srgbClr val="3399FF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algn="ctr">
              <a:defRPr/>
            </a:pPr>
            <a:r>
              <a:rPr lang="en-US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2800" b="1" dirty="0">
              <a:latin typeface="+mj-lt"/>
            </a:endParaRPr>
          </a:p>
          <a:p>
            <a:pPr lvl="0" algn="ctr">
              <a:defRPr/>
            </a:pPr>
            <a:endParaRPr lang="en-US" sz="28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1400" y="2093495"/>
            <a:ext cx="1022914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KỂ THÊM NHỮNG NƠI VUI CHƠI AN TOÀN KHÁC MÀ EM BIẾT.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298157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21" y="2086150"/>
            <a:ext cx="9729811" cy="415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017288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6388" name="Picture 4" descr="duong di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867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2767537" y="723900"/>
            <a:ext cx="5791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z="5400" b="1">
              <a:solidFill>
                <a:srgbClr val="CC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33551" y="409045"/>
            <a:ext cx="102291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842" y="926986"/>
            <a:ext cx="1013059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73" y="2225842"/>
            <a:ext cx="9529009" cy="413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115805"/>
      </p:ext>
    </p:extLst>
  </p:cSld>
  <p:clrMapOvr>
    <a:masterClrMapping/>
  </p:clrMapOvr>
  <p:transition spd="slow">
    <p:sndAc>
      <p:stSnd>
        <p:snd r:embed="rId2" name="chimes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498</Words>
  <Application>Microsoft Office PowerPoint</Application>
  <PresentationFormat>Widescreen</PresentationFormat>
  <Paragraphs>50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宋体</vt:lpstr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81</cp:revision>
  <dcterms:created xsi:type="dcterms:W3CDTF">2021-08-12T12:59:10Z</dcterms:created>
  <dcterms:modified xsi:type="dcterms:W3CDTF">2022-01-16T13:15:32Z</dcterms:modified>
</cp:coreProperties>
</file>